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ms-powerpoint.slideshow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70" r:id="rId4"/>
    <p:sldId id="271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3" r:id="rId18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8" d="100"/>
          <a:sy n="148" d="100"/>
        </p:scale>
        <p:origin x="-552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09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2349218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548640"/>
            <a:ext cx="4829287" cy="367104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6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548640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51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0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795" y="3435847"/>
            <a:ext cx="5637010" cy="1015152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dirty="0" smtClean="0"/>
              <a:t>Подготовил: учитель-логопед МБДОУ – детского сада № 196</a:t>
            </a:r>
          </a:p>
          <a:p>
            <a:pPr algn="r"/>
            <a:r>
              <a:rPr lang="ru-RU" dirty="0" err="1" smtClean="0"/>
              <a:t>Минхажева</a:t>
            </a:r>
            <a:r>
              <a:rPr lang="ru-RU" dirty="0" smtClean="0"/>
              <a:t> Зарина </a:t>
            </a:r>
            <a:r>
              <a:rPr lang="ru-RU" dirty="0" err="1" smtClean="0"/>
              <a:t>Мансуровна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2" y="411510"/>
            <a:ext cx="7175351" cy="3282583"/>
          </a:xfrm>
        </p:spPr>
        <p:txBody>
          <a:bodyPr/>
          <a:lstStyle/>
          <a:p>
            <a:r>
              <a:rPr lang="ru-RU" dirty="0" smtClean="0"/>
              <a:t>Логопедические упражнения для детей 2-5 лет</a:t>
            </a:r>
            <a:br>
              <a:rPr lang="ru-RU" dirty="0" smtClean="0"/>
            </a:br>
            <a:r>
              <a:rPr lang="ru-RU" sz="2000" dirty="0" smtClean="0"/>
              <a:t>Часть 1. Дыхательные упражнения.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249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71800" y="123478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Свеча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708253"/>
            <a:ext cx="345638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1 вариант. </a:t>
            </a:r>
          </a:p>
          <a:p>
            <a:pPr algn="just"/>
            <a:r>
              <a:rPr lang="ru-RU" sz="2000" dirty="0" smtClean="0"/>
              <a:t>Держите перед ребенком зажженную свечу. Попросите малыша задуть ее. Каждый раз увеличивайте расстояние между ребенком и свечкой.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600" l="0" r="99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525" y="2859782"/>
            <a:ext cx="1697348" cy="18859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20072" y="708253"/>
            <a:ext cx="35283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2 вариант.</a:t>
            </a:r>
          </a:p>
          <a:p>
            <a:pPr algn="just"/>
            <a:r>
              <a:rPr lang="ru-RU" sz="2000" dirty="0" smtClean="0"/>
              <a:t>Нарисуйте на тонкой бумаге свечку с пламенем и вырежьте ее. Попросите  малыша дуть на бумажную свечку, чтобы пламя колыхалось.</a:t>
            </a:r>
            <a:endParaRPr lang="ru-RU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9" y="2954890"/>
            <a:ext cx="1368152" cy="206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39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930949"/>
            <a:ext cx="2526510" cy="35199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195486"/>
            <a:ext cx="554461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Волшебник</a:t>
            </a:r>
          </a:p>
          <a:p>
            <a:pPr algn="just"/>
            <a:r>
              <a:rPr lang="ru-RU" sz="2000" dirty="0" smtClean="0"/>
              <a:t>Теперь ваш малыш станет настоящим волшебником. Взмахните руками и задержите их наверху. Теперь плавно опускайте их и повторяйте:</a:t>
            </a:r>
          </a:p>
          <a:p>
            <a:pPr algn="just"/>
            <a:r>
              <a:rPr lang="ru-RU" sz="2000" dirty="0" smtClean="0"/>
              <a:t> </a:t>
            </a:r>
            <a:r>
              <a:rPr lang="ru-RU" sz="3200" b="1" dirty="0" smtClean="0"/>
              <a:t>«М-М-М-А». </a:t>
            </a:r>
          </a:p>
          <a:p>
            <a:pPr algn="just"/>
            <a:r>
              <a:rPr lang="ru-RU" sz="2000" dirty="0" smtClean="0"/>
              <a:t>Продолжайте игру, повторяя:</a:t>
            </a:r>
          </a:p>
          <a:p>
            <a:pPr algn="just"/>
            <a:r>
              <a:rPr lang="ru-RU" sz="2000" dirty="0" smtClean="0"/>
              <a:t> </a:t>
            </a:r>
            <a:r>
              <a:rPr lang="ru-RU" sz="3200" b="1" dirty="0" smtClean="0"/>
              <a:t>«М-М-М-О», «М-М-М-У», «М-М-М-Ы».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9916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95486"/>
            <a:ext cx="712879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Комарик</a:t>
            </a:r>
          </a:p>
          <a:p>
            <a:pPr algn="just"/>
            <a:r>
              <a:rPr lang="ru-RU" dirty="0" smtClean="0"/>
              <a:t>Попросите ребенка приподнять указательный пальчик и выполнить спиралевидные движения, изображающие полет комарика. При этом малыш произносит: </a:t>
            </a:r>
            <a:r>
              <a:rPr lang="ru-RU" sz="3200" b="1" dirty="0" smtClean="0"/>
              <a:t>«З-З-З-З!» </a:t>
            </a:r>
            <a:r>
              <a:rPr lang="ru-RU" dirty="0" smtClean="0"/>
              <a:t>Упражнение заканчивается хлопком в ладоши: </a:t>
            </a:r>
            <a:r>
              <a:rPr lang="ru-RU" sz="3200" b="1" dirty="0" smtClean="0"/>
              <a:t>«Поймали комарика!»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1" b="100000" l="0" r="990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380700"/>
            <a:ext cx="3056325" cy="249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02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90000">
                        <a14:backgroundMark x1="83200" y1="1400" x2="83800" y2="999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7734"/>
            <a:ext cx="3857625" cy="25717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57625" y="123478"/>
            <a:ext cx="474682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Одуванчик</a:t>
            </a:r>
          </a:p>
          <a:p>
            <a:pPr algn="just"/>
            <a:r>
              <a:rPr lang="ru-RU" dirty="0" smtClean="0"/>
              <a:t>Подуйте с малышом на одуванчик и посмотрите, как красиво летят </a:t>
            </a:r>
            <a:r>
              <a:rPr lang="ru-RU" dirty="0" err="1" smtClean="0"/>
              <a:t>парашютики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847" y="2283718"/>
            <a:ext cx="3641601" cy="242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83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056718"/>
            <a:ext cx="3744416" cy="26547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03648" y="267494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Два медведя</a:t>
            </a:r>
            <a:endParaRPr lang="ru-RU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644008" y="987574"/>
            <a:ext cx="38164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Попросите ребенка пропищать тоненьким голоском, как маленький мишка: </a:t>
            </a:r>
            <a:r>
              <a:rPr lang="ru-RU" sz="3200" b="1" dirty="0" smtClean="0">
                <a:solidFill>
                  <a:srgbClr val="FF0000"/>
                </a:solidFill>
              </a:rPr>
              <a:t>«Э-Э-Э». </a:t>
            </a:r>
            <a:r>
              <a:rPr lang="ru-RU" sz="2000" dirty="0" smtClean="0"/>
              <a:t>А теперь басом, как большой мишка: </a:t>
            </a:r>
            <a:r>
              <a:rPr lang="ru-RU" sz="3200" b="1" dirty="0">
                <a:solidFill>
                  <a:schemeClr val="tx2"/>
                </a:solidFill>
              </a:rPr>
              <a:t>«Э-Э-Э».</a:t>
            </a:r>
            <a:endParaRPr lang="ru-RU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87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61" y="627534"/>
            <a:ext cx="4319025" cy="43190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7704" y="195486"/>
            <a:ext cx="619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Любимая игрушка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932040" y="1059582"/>
            <a:ext cx="3600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Вместе с малышом погладьте его любимую игрушку (кошку, мишку и т.п.), проговаривая:</a:t>
            </a:r>
          </a:p>
          <a:p>
            <a:pPr algn="just"/>
            <a:r>
              <a:rPr lang="ru-RU" sz="2000" dirty="0" smtClean="0"/>
              <a:t> </a:t>
            </a:r>
            <a:r>
              <a:rPr lang="ru-RU" sz="3200" b="1" dirty="0" smtClean="0"/>
              <a:t>«А-А-А», «О-О-О», «У-У-У», </a:t>
            </a:r>
            <a:r>
              <a:rPr lang="ru-RU" sz="2000" dirty="0" smtClean="0"/>
              <a:t>а затем сливая звуки: </a:t>
            </a:r>
            <a:r>
              <a:rPr lang="ru-RU" sz="3200" b="1" dirty="0" smtClean="0"/>
              <a:t>«А-О-У»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49237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4a0daff050d683ce765e0edd97dfa777-sr&amp;n=1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2" b="100000" l="9719" r="100000">
                        <a14:backgroundMark x1="54860" y1="1333" x2="54752" y2="9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853317"/>
            <a:ext cx="88201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123478"/>
            <a:ext cx="511256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Насос</a:t>
            </a:r>
          </a:p>
          <a:p>
            <a:pPr algn="just"/>
            <a:r>
              <a:rPr lang="ru-RU" sz="2000" dirty="0" smtClean="0"/>
              <a:t>Руки соедините в локтях, пальчики сожмите в кулачки, наклоняйтесь вперед и при этом произносите долгий звук </a:t>
            </a:r>
            <a:r>
              <a:rPr lang="ru-RU" sz="3200" b="1" dirty="0" smtClean="0"/>
              <a:t>«С-С-С».</a:t>
            </a:r>
          </a:p>
          <a:p>
            <a:pPr algn="ctr"/>
            <a:endParaRPr lang="ru-RU" sz="2800" dirty="0" smtClean="0"/>
          </a:p>
          <a:p>
            <a:pPr algn="ctr"/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92" y="2355726"/>
            <a:ext cx="2520280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17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843558"/>
            <a:ext cx="5383406" cy="40255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555526"/>
            <a:ext cx="44644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Будьте здоровы!</a:t>
            </a:r>
            <a:endParaRPr lang="ru-RU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8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38034" y="123478"/>
            <a:ext cx="429440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dirty="0" smtClean="0"/>
          </a:p>
          <a:p>
            <a:pPr algn="just"/>
            <a:r>
              <a:rPr lang="ru-RU" dirty="0" smtClean="0"/>
              <a:t>Здравствуйте, уважаемые родители! Для того, чтобы малыш начал говорить и впоследствии быстрый темп развития речи не спровоцировал заикание, необходимо делать дыхательные и артикуляционные упражнения. Старайтесь их выполнять не реже 3-4 раз в неделю в течение 2-5 минут, повторяя каждое упражнение 2-3 раза. Помните, что в раннем возрасте вашему малышу через каждые 5-7 минут нужна смена деятельности.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7494"/>
            <a:ext cx="3842499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99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23478"/>
            <a:ext cx="77048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КАК ДЕТЯМ ПРАВИЛЬНО ЗАНИМАТЬСЯ ДЫХАТЕЛЬНОЙ ГИМНАСТИКОЙ?</a:t>
            </a:r>
            <a:endParaRPr lang="ru-RU" dirty="0"/>
          </a:p>
          <a:p>
            <a:pPr algn="just"/>
            <a:r>
              <a:rPr lang="ru-RU" dirty="0"/>
              <a:t>До пяти лет дыхательная гимнастика для детей носит больше игровую форму и сочетается с физическими и голосовыми упражнениями. Заниматься такой игровой гимнастикой дети обязательно должны с родителями. Это обеспечит полную безопасность занятий, а также позволит маме и папе провести больше времени с малышом.</a:t>
            </a:r>
          </a:p>
          <a:p>
            <a:pPr algn="just"/>
            <a:r>
              <a:rPr lang="ru-RU" dirty="0"/>
              <a:t>Заниматься полноценной дыхательной гимнастикой детям рекомендуется с пяти лет. В этом возрасте ребенок начинает контролировать свое дыхание, оценивать свое самочувствие. Но даже в этом возрасте выполнять упражнения он должен под присмотром родителей. Заниматься самостоятельно можно лишь с семи лет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795886"/>
            <a:ext cx="1913409" cy="127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99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95486"/>
            <a:ext cx="80648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В целом же существует небольшой список рекомендаций по занятиям дыхательной гимнастикой с детьми: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ребенок обязательно должен быть спокоен</a:t>
            </a:r>
            <a:r>
              <a:rPr lang="ru-RU" dirty="0" smtClean="0"/>
              <a:t>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 </a:t>
            </a:r>
            <a:r>
              <a:rPr lang="ru-RU" dirty="0"/>
              <a:t>не рассержен и не слишком игрив;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упражнения нужно выполнять в спокойном темпе, чтобы малыш не переусердствовал и вы всегда могли контролировать его состояние;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во время занятий нельзя делать резких выдохов;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плечи малыша должны оставаться в спокойном состоянии.</a:t>
            </a:r>
          </a:p>
          <a:p>
            <a:pPr algn="just"/>
            <a:r>
              <a:rPr lang="ru-RU" dirty="0"/>
              <a:t> </a:t>
            </a:r>
          </a:p>
          <a:p>
            <a:pPr algn="just"/>
            <a:r>
              <a:rPr lang="ru-RU" b="1" dirty="0"/>
              <a:t>Обязательно прекратите занятия, если:</a:t>
            </a:r>
            <a:endParaRPr lang="ru-RU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ребенок часто дышит, резко побледнел или покраснел;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малыш жалуется, что у него онемели ручки или ножки;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у ребенка начали дрожать кисти рук.</a:t>
            </a:r>
          </a:p>
          <a:p>
            <a:pPr algn="just"/>
            <a:r>
              <a:rPr lang="ru-RU" dirty="0"/>
              <a:t>Перед началом занятий попросите ребенка рассказывать о своем самочувствии и сразу же предупреждать, если он вдруг почувствует недомогание.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1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995686"/>
            <a:ext cx="1944216" cy="145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13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3321" y="82143"/>
            <a:ext cx="784887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Дыхательные упражнения</a:t>
            </a:r>
          </a:p>
          <a:p>
            <a:pPr algn="just"/>
            <a:r>
              <a:rPr lang="ru-RU" sz="3200" b="1" dirty="0" smtClean="0"/>
              <a:t>Мишка</a:t>
            </a:r>
          </a:p>
          <a:p>
            <a:pPr algn="just"/>
            <a:r>
              <a:rPr lang="ru-RU" sz="2000" dirty="0" smtClean="0"/>
              <a:t>Ручки в стороны. Идем вперевалочку, как мишка, и говорим:</a:t>
            </a:r>
          </a:p>
          <a:p>
            <a:pPr algn="just"/>
            <a:r>
              <a:rPr lang="ru-RU" sz="3600" b="1" dirty="0" smtClean="0"/>
              <a:t>«Ух!...Ух!...»</a:t>
            </a:r>
          </a:p>
          <a:p>
            <a:pPr algn="just"/>
            <a:endParaRPr lang="ru-RU" sz="2000" dirty="0"/>
          </a:p>
          <a:p>
            <a:pPr algn="just"/>
            <a:endParaRPr lang="ru-RU" sz="2000" dirty="0" smtClean="0"/>
          </a:p>
          <a:p>
            <a:pPr algn="just"/>
            <a:endParaRPr lang="ru-RU" sz="2000" dirty="0"/>
          </a:p>
          <a:p>
            <a:pPr algn="just"/>
            <a:endParaRPr lang="ru-RU" sz="2000" dirty="0" smtClean="0"/>
          </a:p>
          <a:p>
            <a:pPr algn="just"/>
            <a:endParaRPr lang="ru-RU" sz="2000" dirty="0"/>
          </a:p>
          <a:p>
            <a:pPr algn="just"/>
            <a:endParaRPr lang="ru-RU" sz="2000" dirty="0" smtClean="0"/>
          </a:p>
          <a:p>
            <a:pPr algn="just"/>
            <a:endParaRPr lang="ru-RU" sz="2000" dirty="0"/>
          </a:p>
          <a:p>
            <a:pPr algn="just"/>
            <a:endParaRPr lang="ru-RU" sz="2000" dirty="0" smtClean="0"/>
          </a:p>
          <a:p>
            <a:pPr algn="just"/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350" y="2067694"/>
            <a:ext cx="2082682" cy="231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5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851670"/>
            <a:ext cx="3834410" cy="28382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528" y="123478"/>
            <a:ext cx="604867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Слон.</a:t>
            </a:r>
          </a:p>
          <a:p>
            <a:pPr algn="just"/>
            <a:r>
              <a:rPr lang="ru-RU" dirty="0" smtClean="0"/>
              <a:t>Руки сложены вместе и вытянуты вперед (изображаем хобот слона). Несколько раз наклоняемся вперед, а затем выпрямляемся. На каждый наклон говорим поочередно один из слогов: </a:t>
            </a:r>
          </a:p>
          <a:p>
            <a:pPr algn="just"/>
            <a:r>
              <a:rPr lang="ru-RU" sz="3400" b="1" dirty="0" smtClean="0"/>
              <a:t>«ХА», «ХО», «ХУ», «ХИ»</a:t>
            </a:r>
            <a:endParaRPr lang="ru-RU" sz="3400" b="1" dirty="0"/>
          </a:p>
        </p:txBody>
      </p:sp>
    </p:spTree>
    <p:extLst>
      <p:ext uri="{BB962C8B-B14F-4D97-AF65-F5344CB8AC3E}">
        <p14:creationId xmlns:p14="http://schemas.microsoft.com/office/powerpoint/2010/main" val="391894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06858"/>
            <a:ext cx="1833086" cy="17713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528" y="123478"/>
            <a:ext cx="540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Цветочек</a:t>
            </a:r>
          </a:p>
          <a:p>
            <a:pPr algn="just"/>
            <a:r>
              <a:rPr lang="ru-RU" sz="2000" dirty="0" smtClean="0"/>
              <a:t>Поносим к ребенку воображаемый цветочек. Выдыхаем носиком и говорим: </a:t>
            </a:r>
            <a:r>
              <a:rPr lang="ru-RU" sz="3200" b="1" dirty="0" smtClean="0"/>
              <a:t>«АХ!» </a:t>
            </a:r>
            <a:r>
              <a:rPr lang="ru-RU" sz="2000" dirty="0" smtClean="0"/>
              <a:t>(несколько раз)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2211710"/>
            <a:ext cx="57606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Шарик</a:t>
            </a:r>
          </a:p>
          <a:p>
            <a:r>
              <a:rPr lang="ru-RU" sz="2000" dirty="0" smtClean="0"/>
              <a:t>Ладошки малыша плотно прижаты друг к другу. Говорим: </a:t>
            </a:r>
            <a:r>
              <a:rPr lang="ru-RU" sz="3200" b="1" dirty="0" smtClean="0"/>
              <a:t>«Ш-Ш-Ш»</a:t>
            </a:r>
            <a:r>
              <a:rPr lang="ru-RU" sz="2000" dirty="0" smtClean="0"/>
              <a:t> - и ладошки расходятся, показывая, как «надувается» шарик. Вот какой шарик получился!</a:t>
            </a:r>
            <a:endParaRPr lang="ru-RU" sz="3200" b="1" dirty="0" smtClean="0"/>
          </a:p>
          <a:p>
            <a:endParaRPr lang="ru-RU" b="1" dirty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608" y="2455135"/>
            <a:ext cx="2067694" cy="206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5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355726"/>
            <a:ext cx="2674628" cy="21397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47864" y="123478"/>
            <a:ext cx="5472608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Машинка</a:t>
            </a:r>
          </a:p>
          <a:p>
            <a:pPr algn="just"/>
            <a:r>
              <a:rPr lang="ru-RU" sz="2000" dirty="0" smtClean="0"/>
              <a:t>Нарисуйте на листе бумаги дорожки: прямую, волнистую и в виде восьмерки. Возьмите маленькую машинку. Вместе с малышом провезите машинку по дорожке, произнося при этом: </a:t>
            </a:r>
            <a:r>
              <a:rPr lang="ru-RU" sz="3200" b="1" dirty="0" smtClean="0"/>
              <a:t>«А-А-А», </a:t>
            </a:r>
            <a:r>
              <a:rPr lang="ru-RU" sz="2000" dirty="0" smtClean="0"/>
              <a:t>затем </a:t>
            </a:r>
            <a:r>
              <a:rPr lang="ru-RU" sz="3200" b="1" dirty="0" smtClean="0"/>
              <a:t>«О-О-О», «У-У-У», «И-И-И» </a:t>
            </a:r>
            <a:r>
              <a:rPr lang="ru-RU" sz="2000" dirty="0" smtClean="0"/>
              <a:t>- и сливая два гласных: </a:t>
            </a:r>
            <a:r>
              <a:rPr lang="ru-RU" sz="3200" b="1" dirty="0" smtClean="0"/>
              <a:t>«А-О», </a:t>
            </a:r>
          </a:p>
          <a:p>
            <a:pPr algn="just"/>
            <a:r>
              <a:rPr lang="ru-RU" sz="3200" b="1" dirty="0" smtClean="0"/>
              <a:t>«А-У», </a:t>
            </a:r>
            <a:r>
              <a:rPr lang="ru-RU" sz="2000" dirty="0" smtClean="0"/>
              <a:t>три гласных: </a:t>
            </a:r>
            <a:r>
              <a:rPr lang="ru-RU" sz="3200" b="1" dirty="0" smtClean="0"/>
              <a:t>«А-О-У» </a:t>
            </a:r>
            <a:r>
              <a:rPr lang="ru-RU" sz="2000" dirty="0" smtClean="0"/>
              <a:t>- и все четыре гласных звука: </a:t>
            </a:r>
          </a:p>
          <a:p>
            <a:pPr algn="just"/>
            <a:r>
              <a:rPr lang="ru-RU" sz="3600" b="1" dirty="0" smtClean="0"/>
              <a:t>«А-О-У-И»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27073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74" y="483518"/>
            <a:ext cx="1324478" cy="105958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45" y="3579862"/>
            <a:ext cx="1448033" cy="11584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19" y="1779662"/>
            <a:ext cx="1448033" cy="1158426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547664" y="1543101"/>
            <a:ext cx="6193563" cy="514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олилиния 9"/>
          <p:cNvSpPr/>
          <p:nvPr/>
        </p:nvSpPr>
        <p:spPr>
          <a:xfrm>
            <a:off x="2090057" y="2336800"/>
            <a:ext cx="5588000" cy="667657"/>
          </a:xfrm>
          <a:custGeom>
            <a:avLst/>
            <a:gdLst>
              <a:gd name="connsiteX0" fmla="*/ 0 w 5588000"/>
              <a:gd name="connsiteY0" fmla="*/ 319314 h 667657"/>
              <a:gd name="connsiteX1" fmla="*/ 72572 w 5588000"/>
              <a:gd name="connsiteY1" fmla="*/ 348343 h 667657"/>
              <a:gd name="connsiteX2" fmla="*/ 87086 w 5588000"/>
              <a:gd name="connsiteY2" fmla="*/ 420914 h 667657"/>
              <a:gd name="connsiteX3" fmla="*/ 116114 w 5588000"/>
              <a:gd name="connsiteY3" fmla="*/ 508000 h 667657"/>
              <a:gd name="connsiteX4" fmla="*/ 130629 w 5588000"/>
              <a:gd name="connsiteY4" fmla="*/ 551543 h 667657"/>
              <a:gd name="connsiteX5" fmla="*/ 217714 w 5588000"/>
              <a:gd name="connsiteY5" fmla="*/ 624114 h 667657"/>
              <a:gd name="connsiteX6" fmla="*/ 406400 w 5588000"/>
              <a:gd name="connsiteY6" fmla="*/ 667657 h 667657"/>
              <a:gd name="connsiteX7" fmla="*/ 1132114 w 5588000"/>
              <a:gd name="connsiteY7" fmla="*/ 653143 h 667657"/>
              <a:gd name="connsiteX8" fmla="*/ 1175657 w 5588000"/>
              <a:gd name="connsiteY8" fmla="*/ 638629 h 667657"/>
              <a:gd name="connsiteX9" fmla="*/ 1219200 w 5588000"/>
              <a:gd name="connsiteY9" fmla="*/ 609600 h 667657"/>
              <a:gd name="connsiteX10" fmla="*/ 1262743 w 5588000"/>
              <a:gd name="connsiteY10" fmla="*/ 478971 h 667657"/>
              <a:gd name="connsiteX11" fmla="*/ 1277257 w 5588000"/>
              <a:gd name="connsiteY11" fmla="*/ 435429 h 667657"/>
              <a:gd name="connsiteX12" fmla="*/ 1291772 w 5588000"/>
              <a:gd name="connsiteY12" fmla="*/ 391886 h 667657"/>
              <a:gd name="connsiteX13" fmla="*/ 1335314 w 5588000"/>
              <a:gd name="connsiteY13" fmla="*/ 246743 h 667657"/>
              <a:gd name="connsiteX14" fmla="*/ 1349829 w 5588000"/>
              <a:gd name="connsiteY14" fmla="*/ 203200 h 667657"/>
              <a:gd name="connsiteX15" fmla="*/ 1364343 w 5588000"/>
              <a:gd name="connsiteY15" fmla="*/ 159657 h 667657"/>
              <a:gd name="connsiteX16" fmla="*/ 1451429 w 5588000"/>
              <a:gd name="connsiteY16" fmla="*/ 116114 h 667657"/>
              <a:gd name="connsiteX17" fmla="*/ 1828800 w 5588000"/>
              <a:gd name="connsiteY17" fmla="*/ 130629 h 667657"/>
              <a:gd name="connsiteX18" fmla="*/ 2002972 w 5588000"/>
              <a:gd name="connsiteY18" fmla="*/ 174171 h 667657"/>
              <a:gd name="connsiteX19" fmla="*/ 2046514 w 5588000"/>
              <a:gd name="connsiteY19" fmla="*/ 188686 h 667657"/>
              <a:gd name="connsiteX20" fmla="*/ 2119086 w 5588000"/>
              <a:gd name="connsiteY20" fmla="*/ 246743 h 667657"/>
              <a:gd name="connsiteX21" fmla="*/ 2148114 w 5588000"/>
              <a:gd name="connsiteY21" fmla="*/ 290286 h 667657"/>
              <a:gd name="connsiteX22" fmla="*/ 2191657 w 5588000"/>
              <a:gd name="connsiteY22" fmla="*/ 319314 h 667657"/>
              <a:gd name="connsiteX23" fmla="*/ 2264229 w 5588000"/>
              <a:gd name="connsiteY23" fmla="*/ 391886 h 667657"/>
              <a:gd name="connsiteX24" fmla="*/ 2336800 w 5588000"/>
              <a:gd name="connsiteY24" fmla="*/ 464457 h 667657"/>
              <a:gd name="connsiteX25" fmla="*/ 2452914 w 5588000"/>
              <a:gd name="connsiteY25" fmla="*/ 537029 h 667657"/>
              <a:gd name="connsiteX26" fmla="*/ 2583543 w 5588000"/>
              <a:gd name="connsiteY26" fmla="*/ 580571 h 667657"/>
              <a:gd name="connsiteX27" fmla="*/ 2627086 w 5588000"/>
              <a:gd name="connsiteY27" fmla="*/ 595086 h 667657"/>
              <a:gd name="connsiteX28" fmla="*/ 2743200 w 5588000"/>
              <a:gd name="connsiteY28" fmla="*/ 624114 h 667657"/>
              <a:gd name="connsiteX29" fmla="*/ 3018972 w 5588000"/>
              <a:gd name="connsiteY29" fmla="*/ 609600 h 667657"/>
              <a:gd name="connsiteX30" fmla="*/ 3062514 w 5588000"/>
              <a:gd name="connsiteY30" fmla="*/ 595086 h 667657"/>
              <a:gd name="connsiteX31" fmla="*/ 3120572 w 5588000"/>
              <a:gd name="connsiteY31" fmla="*/ 508000 h 667657"/>
              <a:gd name="connsiteX32" fmla="*/ 3149600 w 5588000"/>
              <a:gd name="connsiteY32" fmla="*/ 464457 h 667657"/>
              <a:gd name="connsiteX33" fmla="*/ 3193143 w 5588000"/>
              <a:gd name="connsiteY33" fmla="*/ 435429 h 667657"/>
              <a:gd name="connsiteX34" fmla="*/ 3207657 w 5588000"/>
              <a:gd name="connsiteY34" fmla="*/ 377371 h 667657"/>
              <a:gd name="connsiteX35" fmla="*/ 3265714 w 5588000"/>
              <a:gd name="connsiteY35" fmla="*/ 290286 h 667657"/>
              <a:gd name="connsiteX36" fmla="*/ 3294743 w 5588000"/>
              <a:gd name="connsiteY36" fmla="*/ 203200 h 667657"/>
              <a:gd name="connsiteX37" fmla="*/ 3323772 w 5588000"/>
              <a:gd name="connsiteY37" fmla="*/ 159657 h 667657"/>
              <a:gd name="connsiteX38" fmla="*/ 3410857 w 5588000"/>
              <a:gd name="connsiteY38" fmla="*/ 87086 h 667657"/>
              <a:gd name="connsiteX39" fmla="*/ 3454400 w 5588000"/>
              <a:gd name="connsiteY39" fmla="*/ 72571 h 667657"/>
              <a:gd name="connsiteX40" fmla="*/ 3556000 w 5588000"/>
              <a:gd name="connsiteY40" fmla="*/ 29029 h 667657"/>
              <a:gd name="connsiteX41" fmla="*/ 3643086 w 5588000"/>
              <a:gd name="connsiteY41" fmla="*/ 0 h 667657"/>
              <a:gd name="connsiteX42" fmla="*/ 3889829 w 5588000"/>
              <a:gd name="connsiteY42" fmla="*/ 14514 h 667657"/>
              <a:gd name="connsiteX43" fmla="*/ 3976914 w 5588000"/>
              <a:gd name="connsiteY43" fmla="*/ 43543 h 667657"/>
              <a:gd name="connsiteX44" fmla="*/ 4078514 w 5588000"/>
              <a:gd name="connsiteY44" fmla="*/ 72571 h 667657"/>
              <a:gd name="connsiteX45" fmla="*/ 4122057 w 5588000"/>
              <a:gd name="connsiteY45" fmla="*/ 116114 h 667657"/>
              <a:gd name="connsiteX46" fmla="*/ 4165600 w 5588000"/>
              <a:gd name="connsiteY46" fmla="*/ 145143 h 667657"/>
              <a:gd name="connsiteX47" fmla="*/ 4252686 w 5588000"/>
              <a:gd name="connsiteY47" fmla="*/ 232229 h 667657"/>
              <a:gd name="connsiteX48" fmla="*/ 4281714 w 5588000"/>
              <a:gd name="connsiteY48" fmla="*/ 275771 h 667657"/>
              <a:gd name="connsiteX49" fmla="*/ 4412343 w 5588000"/>
              <a:gd name="connsiteY49" fmla="*/ 362857 h 667657"/>
              <a:gd name="connsiteX50" fmla="*/ 4455886 w 5588000"/>
              <a:gd name="connsiteY50" fmla="*/ 391886 h 667657"/>
              <a:gd name="connsiteX51" fmla="*/ 4499429 w 5588000"/>
              <a:gd name="connsiteY51" fmla="*/ 435429 h 667657"/>
              <a:gd name="connsiteX52" fmla="*/ 4586514 w 5588000"/>
              <a:gd name="connsiteY52" fmla="*/ 464457 h 667657"/>
              <a:gd name="connsiteX53" fmla="*/ 4630057 w 5588000"/>
              <a:gd name="connsiteY53" fmla="*/ 493486 h 667657"/>
              <a:gd name="connsiteX54" fmla="*/ 4731657 w 5588000"/>
              <a:gd name="connsiteY54" fmla="*/ 522514 h 667657"/>
              <a:gd name="connsiteX55" fmla="*/ 4818743 w 5588000"/>
              <a:gd name="connsiteY55" fmla="*/ 566057 h 667657"/>
              <a:gd name="connsiteX56" fmla="*/ 4905829 w 5588000"/>
              <a:gd name="connsiteY56" fmla="*/ 609600 h 667657"/>
              <a:gd name="connsiteX57" fmla="*/ 5181600 w 5588000"/>
              <a:gd name="connsiteY57" fmla="*/ 595086 h 667657"/>
              <a:gd name="connsiteX58" fmla="*/ 5225143 w 5588000"/>
              <a:gd name="connsiteY58" fmla="*/ 580571 h 667657"/>
              <a:gd name="connsiteX59" fmla="*/ 5268686 w 5588000"/>
              <a:gd name="connsiteY59" fmla="*/ 551543 h 667657"/>
              <a:gd name="connsiteX60" fmla="*/ 5326743 w 5588000"/>
              <a:gd name="connsiteY60" fmla="*/ 464457 h 667657"/>
              <a:gd name="connsiteX61" fmla="*/ 5341257 w 5588000"/>
              <a:gd name="connsiteY61" fmla="*/ 420914 h 667657"/>
              <a:gd name="connsiteX62" fmla="*/ 5413829 w 5588000"/>
              <a:gd name="connsiteY62" fmla="*/ 333829 h 667657"/>
              <a:gd name="connsiteX63" fmla="*/ 5428343 w 5588000"/>
              <a:gd name="connsiteY63" fmla="*/ 290286 h 667657"/>
              <a:gd name="connsiteX64" fmla="*/ 5515429 w 5588000"/>
              <a:gd name="connsiteY64" fmla="*/ 203200 h 667657"/>
              <a:gd name="connsiteX65" fmla="*/ 5529943 w 5588000"/>
              <a:gd name="connsiteY65" fmla="*/ 159657 h 667657"/>
              <a:gd name="connsiteX66" fmla="*/ 5588000 w 5588000"/>
              <a:gd name="connsiteY66" fmla="*/ 72571 h 66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5588000" h="667657">
                <a:moveTo>
                  <a:pt x="0" y="319314"/>
                </a:moveTo>
                <a:cubicBezTo>
                  <a:pt x="24191" y="328990"/>
                  <a:pt x="55616" y="328561"/>
                  <a:pt x="72572" y="348343"/>
                </a:cubicBezTo>
                <a:cubicBezTo>
                  <a:pt x="88627" y="367073"/>
                  <a:pt x="80595" y="397114"/>
                  <a:pt x="87086" y="420914"/>
                </a:cubicBezTo>
                <a:cubicBezTo>
                  <a:pt x="95137" y="450435"/>
                  <a:pt x="106438" y="478971"/>
                  <a:pt x="116114" y="508000"/>
                </a:cubicBezTo>
                <a:cubicBezTo>
                  <a:pt x="120952" y="522514"/>
                  <a:pt x="119811" y="540725"/>
                  <a:pt x="130629" y="551543"/>
                </a:cubicBezTo>
                <a:cubicBezTo>
                  <a:pt x="157973" y="578887"/>
                  <a:pt x="181341" y="607948"/>
                  <a:pt x="217714" y="624114"/>
                </a:cubicBezTo>
                <a:cubicBezTo>
                  <a:pt x="293215" y="657670"/>
                  <a:pt x="323746" y="655850"/>
                  <a:pt x="406400" y="667657"/>
                </a:cubicBezTo>
                <a:lnTo>
                  <a:pt x="1132114" y="653143"/>
                </a:lnTo>
                <a:cubicBezTo>
                  <a:pt x="1147403" y="652566"/>
                  <a:pt x="1161973" y="645471"/>
                  <a:pt x="1175657" y="638629"/>
                </a:cubicBezTo>
                <a:cubicBezTo>
                  <a:pt x="1191259" y="630828"/>
                  <a:pt x="1204686" y="619276"/>
                  <a:pt x="1219200" y="609600"/>
                </a:cubicBezTo>
                <a:lnTo>
                  <a:pt x="1262743" y="478971"/>
                </a:lnTo>
                <a:lnTo>
                  <a:pt x="1277257" y="435429"/>
                </a:lnTo>
                <a:cubicBezTo>
                  <a:pt x="1282095" y="420915"/>
                  <a:pt x="1288061" y="406729"/>
                  <a:pt x="1291772" y="391886"/>
                </a:cubicBezTo>
                <a:cubicBezTo>
                  <a:pt x="1313706" y="304150"/>
                  <a:pt x="1299980" y="352744"/>
                  <a:pt x="1335314" y="246743"/>
                </a:cubicBezTo>
                <a:lnTo>
                  <a:pt x="1349829" y="203200"/>
                </a:lnTo>
                <a:cubicBezTo>
                  <a:pt x="1354667" y="188686"/>
                  <a:pt x="1351613" y="168143"/>
                  <a:pt x="1364343" y="159657"/>
                </a:cubicBezTo>
                <a:cubicBezTo>
                  <a:pt x="1420616" y="122142"/>
                  <a:pt x="1391337" y="136145"/>
                  <a:pt x="1451429" y="116114"/>
                </a:cubicBezTo>
                <a:cubicBezTo>
                  <a:pt x="1577219" y="120952"/>
                  <a:pt x="1703162" y="122776"/>
                  <a:pt x="1828800" y="130629"/>
                </a:cubicBezTo>
                <a:cubicBezTo>
                  <a:pt x="1900963" y="135139"/>
                  <a:pt x="1934865" y="151469"/>
                  <a:pt x="2002972" y="174171"/>
                </a:cubicBezTo>
                <a:lnTo>
                  <a:pt x="2046514" y="188686"/>
                </a:lnTo>
                <a:cubicBezTo>
                  <a:pt x="2129709" y="313477"/>
                  <a:pt x="2018931" y="166618"/>
                  <a:pt x="2119086" y="246743"/>
                </a:cubicBezTo>
                <a:cubicBezTo>
                  <a:pt x="2132707" y="257640"/>
                  <a:pt x="2135779" y="277951"/>
                  <a:pt x="2148114" y="290286"/>
                </a:cubicBezTo>
                <a:cubicBezTo>
                  <a:pt x="2160449" y="302621"/>
                  <a:pt x="2177143" y="309638"/>
                  <a:pt x="2191657" y="319314"/>
                </a:cubicBezTo>
                <a:cubicBezTo>
                  <a:pt x="2269070" y="435433"/>
                  <a:pt x="2167464" y="295119"/>
                  <a:pt x="2264229" y="391886"/>
                </a:cubicBezTo>
                <a:cubicBezTo>
                  <a:pt x="2360986" y="488645"/>
                  <a:pt x="2220689" y="387052"/>
                  <a:pt x="2336800" y="464457"/>
                </a:cubicBezTo>
                <a:cubicBezTo>
                  <a:pt x="2382802" y="533459"/>
                  <a:pt x="2349281" y="502484"/>
                  <a:pt x="2452914" y="537029"/>
                </a:cubicBezTo>
                <a:lnTo>
                  <a:pt x="2583543" y="580571"/>
                </a:lnTo>
                <a:cubicBezTo>
                  <a:pt x="2598057" y="585409"/>
                  <a:pt x="2612084" y="592086"/>
                  <a:pt x="2627086" y="595086"/>
                </a:cubicBezTo>
                <a:cubicBezTo>
                  <a:pt x="2714659" y="612600"/>
                  <a:pt x="2676254" y="601799"/>
                  <a:pt x="2743200" y="624114"/>
                </a:cubicBezTo>
                <a:cubicBezTo>
                  <a:pt x="2835124" y="619276"/>
                  <a:pt x="2927299" y="617934"/>
                  <a:pt x="3018972" y="609600"/>
                </a:cubicBezTo>
                <a:cubicBezTo>
                  <a:pt x="3034208" y="608215"/>
                  <a:pt x="3051696" y="605904"/>
                  <a:pt x="3062514" y="595086"/>
                </a:cubicBezTo>
                <a:cubicBezTo>
                  <a:pt x="3087184" y="570416"/>
                  <a:pt x="3101219" y="537029"/>
                  <a:pt x="3120572" y="508000"/>
                </a:cubicBezTo>
                <a:cubicBezTo>
                  <a:pt x="3130248" y="493486"/>
                  <a:pt x="3135086" y="474133"/>
                  <a:pt x="3149600" y="464457"/>
                </a:cubicBezTo>
                <a:lnTo>
                  <a:pt x="3193143" y="435429"/>
                </a:lnTo>
                <a:cubicBezTo>
                  <a:pt x="3197981" y="416076"/>
                  <a:pt x="3198736" y="395213"/>
                  <a:pt x="3207657" y="377371"/>
                </a:cubicBezTo>
                <a:cubicBezTo>
                  <a:pt x="3223259" y="346166"/>
                  <a:pt x="3254681" y="323383"/>
                  <a:pt x="3265714" y="290286"/>
                </a:cubicBezTo>
                <a:cubicBezTo>
                  <a:pt x="3275390" y="261257"/>
                  <a:pt x="3277770" y="228660"/>
                  <a:pt x="3294743" y="203200"/>
                </a:cubicBezTo>
                <a:cubicBezTo>
                  <a:pt x="3304419" y="188686"/>
                  <a:pt x="3312605" y="173058"/>
                  <a:pt x="3323772" y="159657"/>
                </a:cubicBezTo>
                <a:cubicBezTo>
                  <a:pt x="3346703" y="132140"/>
                  <a:pt x="3378234" y="103398"/>
                  <a:pt x="3410857" y="87086"/>
                </a:cubicBezTo>
                <a:cubicBezTo>
                  <a:pt x="3424541" y="80244"/>
                  <a:pt x="3440716" y="79413"/>
                  <a:pt x="3454400" y="72571"/>
                </a:cubicBezTo>
                <a:cubicBezTo>
                  <a:pt x="3581047" y="9247"/>
                  <a:pt x="3404967" y="74339"/>
                  <a:pt x="3556000" y="29029"/>
                </a:cubicBezTo>
                <a:cubicBezTo>
                  <a:pt x="3585308" y="20236"/>
                  <a:pt x="3643086" y="0"/>
                  <a:pt x="3643086" y="0"/>
                </a:cubicBezTo>
                <a:cubicBezTo>
                  <a:pt x="3725334" y="4838"/>
                  <a:pt x="3808131" y="3858"/>
                  <a:pt x="3889829" y="14514"/>
                </a:cubicBezTo>
                <a:cubicBezTo>
                  <a:pt x="3920171" y="18472"/>
                  <a:pt x="3947229" y="36122"/>
                  <a:pt x="3976914" y="43543"/>
                </a:cubicBezTo>
                <a:cubicBezTo>
                  <a:pt x="4049814" y="61767"/>
                  <a:pt x="4016047" y="51749"/>
                  <a:pt x="4078514" y="72571"/>
                </a:cubicBezTo>
                <a:cubicBezTo>
                  <a:pt x="4093028" y="87085"/>
                  <a:pt x="4106288" y="102973"/>
                  <a:pt x="4122057" y="116114"/>
                </a:cubicBezTo>
                <a:cubicBezTo>
                  <a:pt x="4135458" y="127281"/>
                  <a:pt x="4152562" y="133554"/>
                  <a:pt x="4165600" y="145143"/>
                </a:cubicBezTo>
                <a:cubicBezTo>
                  <a:pt x="4196283" y="172417"/>
                  <a:pt x="4229914" y="198071"/>
                  <a:pt x="4252686" y="232229"/>
                </a:cubicBezTo>
                <a:cubicBezTo>
                  <a:pt x="4262362" y="246743"/>
                  <a:pt x="4268586" y="264284"/>
                  <a:pt x="4281714" y="275771"/>
                </a:cubicBezTo>
                <a:cubicBezTo>
                  <a:pt x="4281728" y="275783"/>
                  <a:pt x="4390564" y="348338"/>
                  <a:pt x="4412343" y="362857"/>
                </a:cubicBezTo>
                <a:cubicBezTo>
                  <a:pt x="4426857" y="372533"/>
                  <a:pt x="4443551" y="379551"/>
                  <a:pt x="4455886" y="391886"/>
                </a:cubicBezTo>
                <a:cubicBezTo>
                  <a:pt x="4470400" y="406400"/>
                  <a:pt x="4481486" y="425461"/>
                  <a:pt x="4499429" y="435429"/>
                </a:cubicBezTo>
                <a:cubicBezTo>
                  <a:pt x="4526177" y="450289"/>
                  <a:pt x="4586514" y="464457"/>
                  <a:pt x="4586514" y="464457"/>
                </a:cubicBezTo>
                <a:cubicBezTo>
                  <a:pt x="4601028" y="474133"/>
                  <a:pt x="4614455" y="485685"/>
                  <a:pt x="4630057" y="493486"/>
                </a:cubicBezTo>
                <a:cubicBezTo>
                  <a:pt x="4650878" y="503897"/>
                  <a:pt x="4713057" y="517864"/>
                  <a:pt x="4731657" y="522514"/>
                </a:cubicBezTo>
                <a:cubicBezTo>
                  <a:pt x="4856446" y="605707"/>
                  <a:pt x="4698559" y="505965"/>
                  <a:pt x="4818743" y="566057"/>
                </a:cubicBezTo>
                <a:cubicBezTo>
                  <a:pt x="4931289" y="622330"/>
                  <a:pt x="4796383" y="573119"/>
                  <a:pt x="4905829" y="609600"/>
                </a:cubicBezTo>
                <a:cubicBezTo>
                  <a:pt x="4997753" y="604762"/>
                  <a:pt x="5089927" y="603420"/>
                  <a:pt x="5181600" y="595086"/>
                </a:cubicBezTo>
                <a:cubicBezTo>
                  <a:pt x="5196837" y="593701"/>
                  <a:pt x="5211459" y="587413"/>
                  <a:pt x="5225143" y="580571"/>
                </a:cubicBezTo>
                <a:cubicBezTo>
                  <a:pt x="5240745" y="572770"/>
                  <a:pt x="5254172" y="561219"/>
                  <a:pt x="5268686" y="551543"/>
                </a:cubicBezTo>
                <a:cubicBezTo>
                  <a:pt x="5288038" y="522514"/>
                  <a:pt x="5315711" y="497555"/>
                  <a:pt x="5326743" y="464457"/>
                </a:cubicBezTo>
                <a:cubicBezTo>
                  <a:pt x="5331581" y="449943"/>
                  <a:pt x="5334415" y="434598"/>
                  <a:pt x="5341257" y="420914"/>
                </a:cubicBezTo>
                <a:cubicBezTo>
                  <a:pt x="5361464" y="380500"/>
                  <a:pt x="5381729" y="365928"/>
                  <a:pt x="5413829" y="333829"/>
                </a:cubicBezTo>
                <a:cubicBezTo>
                  <a:pt x="5418667" y="319315"/>
                  <a:pt x="5418950" y="302363"/>
                  <a:pt x="5428343" y="290286"/>
                </a:cubicBezTo>
                <a:cubicBezTo>
                  <a:pt x="5453547" y="257881"/>
                  <a:pt x="5515429" y="203200"/>
                  <a:pt x="5515429" y="203200"/>
                </a:cubicBezTo>
                <a:cubicBezTo>
                  <a:pt x="5520267" y="188686"/>
                  <a:pt x="5522513" y="173031"/>
                  <a:pt x="5529943" y="159657"/>
                </a:cubicBezTo>
                <a:cubicBezTo>
                  <a:pt x="5546886" y="129159"/>
                  <a:pt x="5588000" y="72571"/>
                  <a:pt x="5588000" y="72571"/>
                </a:cubicBez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2" name="Полилиния 11"/>
          <p:cNvSpPr/>
          <p:nvPr/>
        </p:nvSpPr>
        <p:spPr>
          <a:xfrm>
            <a:off x="2119086" y="3497943"/>
            <a:ext cx="5370285" cy="972457"/>
          </a:xfrm>
          <a:custGeom>
            <a:avLst/>
            <a:gdLst>
              <a:gd name="connsiteX0" fmla="*/ 72571 w 5370285"/>
              <a:gd name="connsiteY0" fmla="*/ 406400 h 972457"/>
              <a:gd name="connsiteX1" fmla="*/ 188685 w 5370285"/>
              <a:gd name="connsiteY1" fmla="*/ 377371 h 972457"/>
              <a:gd name="connsiteX2" fmla="*/ 275771 w 5370285"/>
              <a:gd name="connsiteY2" fmla="*/ 319314 h 972457"/>
              <a:gd name="connsiteX3" fmla="*/ 362857 w 5370285"/>
              <a:gd name="connsiteY3" fmla="*/ 246743 h 972457"/>
              <a:gd name="connsiteX4" fmla="*/ 435428 w 5370285"/>
              <a:gd name="connsiteY4" fmla="*/ 188686 h 972457"/>
              <a:gd name="connsiteX5" fmla="*/ 478971 w 5370285"/>
              <a:gd name="connsiteY5" fmla="*/ 145143 h 972457"/>
              <a:gd name="connsiteX6" fmla="*/ 566057 w 5370285"/>
              <a:gd name="connsiteY6" fmla="*/ 130628 h 972457"/>
              <a:gd name="connsiteX7" fmla="*/ 609600 w 5370285"/>
              <a:gd name="connsiteY7" fmla="*/ 116114 h 972457"/>
              <a:gd name="connsiteX8" fmla="*/ 725714 w 5370285"/>
              <a:gd name="connsiteY8" fmla="*/ 87086 h 972457"/>
              <a:gd name="connsiteX9" fmla="*/ 769257 w 5370285"/>
              <a:gd name="connsiteY9" fmla="*/ 72571 h 972457"/>
              <a:gd name="connsiteX10" fmla="*/ 1001485 w 5370285"/>
              <a:gd name="connsiteY10" fmla="*/ 43543 h 972457"/>
              <a:gd name="connsiteX11" fmla="*/ 1828800 w 5370285"/>
              <a:gd name="connsiteY11" fmla="*/ 58057 h 972457"/>
              <a:gd name="connsiteX12" fmla="*/ 1915885 w 5370285"/>
              <a:gd name="connsiteY12" fmla="*/ 72571 h 972457"/>
              <a:gd name="connsiteX13" fmla="*/ 2017485 w 5370285"/>
              <a:gd name="connsiteY13" fmla="*/ 87086 h 972457"/>
              <a:gd name="connsiteX14" fmla="*/ 2104571 w 5370285"/>
              <a:gd name="connsiteY14" fmla="*/ 116114 h 972457"/>
              <a:gd name="connsiteX15" fmla="*/ 2162628 w 5370285"/>
              <a:gd name="connsiteY15" fmla="*/ 130628 h 972457"/>
              <a:gd name="connsiteX16" fmla="*/ 2249714 w 5370285"/>
              <a:gd name="connsiteY16" fmla="*/ 159657 h 972457"/>
              <a:gd name="connsiteX17" fmla="*/ 2293257 w 5370285"/>
              <a:gd name="connsiteY17" fmla="*/ 174171 h 972457"/>
              <a:gd name="connsiteX18" fmla="*/ 2336800 w 5370285"/>
              <a:gd name="connsiteY18" fmla="*/ 188686 h 972457"/>
              <a:gd name="connsiteX19" fmla="*/ 2394857 w 5370285"/>
              <a:gd name="connsiteY19" fmla="*/ 203200 h 972457"/>
              <a:gd name="connsiteX20" fmla="*/ 2438400 w 5370285"/>
              <a:gd name="connsiteY20" fmla="*/ 232228 h 972457"/>
              <a:gd name="connsiteX21" fmla="*/ 2481943 w 5370285"/>
              <a:gd name="connsiteY21" fmla="*/ 275771 h 972457"/>
              <a:gd name="connsiteX22" fmla="*/ 2525485 w 5370285"/>
              <a:gd name="connsiteY22" fmla="*/ 290286 h 972457"/>
              <a:gd name="connsiteX23" fmla="*/ 2598057 w 5370285"/>
              <a:gd name="connsiteY23" fmla="*/ 362857 h 972457"/>
              <a:gd name="connsiteX24" fmla="*/ 2670628 w 5370285"/>
              <a:gd name="connsiteY24" fmla="*/ 435428 h 972457"/>
              <a:gd name="connsiteX25" fmla="*/ 2699657 w 5370285"/>
              <a:gd name="connsiteY25" fmla="*/ 478971 h 972457"/>
              <a:gd name="connsiteX26" fmla="*/ 2786743 w 5370285"/>
              <a:gd name="connsiteY26" fmla="*/ 566057 h 972457"/>
              <a:gd name="connsiteX27" fmla="*/ 2859314 w 5370285"/>
              <a:gd name="connsiteY27" fmla="*/ 653143 h 972457"/>
              <a:gd name="connsiteX28" fmla="*/ 2902857 w 5370285"/>
              <a:gd name="connsiteY28" fmla="*/ 667657 h 972457"/>
              <a:gd name="connsiteX29" fmla="*/ 2989943 w 5370285"/>
              <a:gd name="connsiteY29" fmla="*/ 711200 h 972457"/>
              <a:gd name="connsiteX30" fmla="*/ 3149600 w 5370285"/>
              <a:gd name="connsiteY30" fmla="*/ 754743 h 972457"/>
              <a:gd name="connsiteX31" fmla="*/ 3280228 w 5370285"/>
              <a:gd name="connsiteY31" fmla="*/ 827314 h 972457"/>
              <a:gd name="connsiteX32" fmla="*/ 3309257 w 5370285"/>
              <a:gd name="connsiteY32" fmla="*/ 870857 h 972457"/>
              <a:gd name="connsiteX33" fmla="*/ 3396343 w 5370285"/>
              <a:gd name="connsiteY33" fmla="*/ 899886 h 972457"/>
              <a:gd name="connsiteX34" fmla="*/ 3439885 w 5370285"/>
              <a:gd name="connsiteY34" fmla="*/ 914400 h 972457"/>
              <a:gd name="connsiteX35" fmla="*/ 3497943 w 5370285"/>
              <a:gd name="connsiteY35" fmla="*/ 928914 h 972457"/>
              <a:gd name="connsiteX36" fmla="*/ 3875314 w 5370285"/>
              <a:gd name="connsiteY36" fmla="*/ 972457 h 972457"/>
              <a:gd name="connsiteX37" fmla="*/ 4513943 w 5370285"/>
              <a:gd name="connsiteY37" fmla="*/ 957943 h 972457"/>
              <a:gd name="connsiteX38" fmla="*/ 4688114 w 5370285"/>
              <a:gd name="connsiteY38" fmla="*/ 928914 h 972457"/>
              <a:gd name="connsiteX39" fmla="*/ 4731657 w 5370285"/>
              <a:gd name="connsiteY39" fmla="*/ 914400 h 972457"/>
              <a:gd name="connsiteX40" fmla="*/ 4804228 w 5370285"/>
              <a:gd name="connsiteY40" fmla="*/ 899886 h 972457"/>
              <a:gd name="connsiteX41" fmla="*/ 4847771 w 5370285"/>
              <a:gd name="connsiteY41" fmla="*/ 885371 h 972457"/>
              <a:gd name="connsiteX42" fmla="*/ 4905828 w 5370285"/>
              <a:gd name="connsiteY42" fmla="*/ 870857 h 972457"/>
              <a:gd name="connsiteX43" fmla="*/ 4949371 w 5370285"/>
              <a:gd name="connsiteY43" fmla="*/ 856343 h 972457"/>
              <a:gd name="connsiteX44" fmla="*/ 5065485 w 5370285"/>
              <a:gd name="connsiteY44" fmla="*/ 827314 h 972457"/>
              <a:gd name="connsiteX45" fmla="*/ 5123543 w 5370285"/>
              <a:gd name="connsiteY45" fmla="*/ 812800 h 972457"/>
              <a:gd name="connsiteX46" fmla="*/ 5167085 w 5370285"/>
              <a:gd name="connsiteY46" fmla="*/ 798286 h 972457"/>
              <a:gd name="connsiteX47" fmla="*/ 5210628 w 5370285"/>
              <a:gd name="connsiteY47" fmla="*/ 769257 h 972457"/>
              <a:gd name="connsiteX48" fmla="*/ 5312228 w 5370285"/>
              <a:gd name="connsiteY48" fmla="*/ 667657 h 972457"/>
              <a:gd name="connsiteX49" fmla="*/ 5355771 w 5370285"/>
              <a:gd name="connsiteY49" fmla="*/ 537028 h 972457"/>
              <a:gd name="connsiteX50" fmla="*/ 5370285 w 5370285"/>
              <a:gd name="connsiteY50" fmla="*/ 493486 h 972457"/>
              <a:gd name="connsiteX51" fmla="*/ 5355771 w 5370285"/>
              <a:gd name="connsiteY51" fmla="*/ 304800 h 972457"/>
              <a:gd name="connsiteX52" fmla="*/ 5341257 w 5370285"/>
              <a:gd name="connsiteY52" fmla="*/ 261257 h 972457"/>
              <a:gd name="connsiteX53" fmla="*/ 5297714 w 5370285"/>
              <a:gd name="connsiteY53" fmla="*/ 246743 h 972457"/>
              <a:gd name="connsiteX54" fmla="*/ 5254171 w 5370285"/>
              <a:gd name="connsiteY54" fmla="*/ 217714 h 972457"/>
              <a:gd name="connsiteX55" fmla="*/ 5167085 w 5370285"/>
              <a:gd name="connsiteY55" fmla="*/ 188686 h 972457"/>
              <a:gd name="connsiteX56" fmla="*/ 5065485 w 5370285"/>
              <a:gd name="connsiteY56" fmla="*/ 159657 h 972457"/>
              <a:gd name="connsiteX57" fmla="*/ 5021943 w 5370285"/>
              <a:gd name="connsiteY57" fmla="*/ 145143 h 972457"/>
              <a:gd name="connsiteX58" fmla="*/ 4847771 w 5370285"/>
              <a:gd name="connsiteY58" fmla="*/ 116114 h 972457"/>
              <a:gd name="connsiteX59" fmla="*/ 4659085 w 5370285"/>
              <a:gd name="connsiteY59" fmla="*/ 72571 h 972457"/>
              <a:gd name="connsiteX60" fmla="*/ 4223657 w 5370285"/>
              <a:gd name="connsiteY60" fmla="*/ 43543 h 972457"/>
              <a:gd name="connsiteX61" fmla="*/ 4136571 w 5370285"/>
              <a:gd name="connsiteY61" fmla="*/ 29028 h 972457"/>
              <a:gd name="connsiteX62" fmla="*/ 4034971 w 5370285"/>
              <a:gd name="connsiteY62" fmla="*/ 14514 h 972457"/>
              <a:gd name="connsiteX63" fmla="*/ 3962400 w 5370285"/>
              <a:gd name="connsiteY63" fmla="*/ 0 h 972457"/>
              <a:gd name="connsiteX64" fmla="*/ 3280228 w 5370285"/>
              <a:gd name="connsiteY64" fmla="*/ 14514 h 972457"/>
              <a:gd name="connsiteX65" fmla="*/ 3135085 w 5370285"/>
              <a:gd name="connsiteY65" fmla="*/ 58057 h 972457"/>
              <a:gd name="connsiteX66" fmla="*/ 3062514 w 5370285"/>
              <a:gd name="connsiteY66" fmla="*/ 72571 h 972457"/>
              <a:gd name="connsiteX67" fmla="*/ 2975428 w 5370285"/>
              <a:gd name="connsiteY67" fmla="*/ 101600 h 972457"/>
              <a:gd name="connsiteX68" fmla="*/ 2931885 w 5370285"/>
              <a:gd name="connsiteY68" fmla="*/ 116114 h 972457"/>
              <a:gd name="connsiteX69" fmla="*/ 2888343 w 5370285"/>
              <a:gd name="connsiteY69" fmla="*/ 145143 h 972457"/>
              <a:gd name="connsiteX70" fmla="*/ 2859314 w 5370285"/>
              <a:gd name="connsiteY70" fmla="*/ 188686 h 972457"/>
              <a:gd name="connsiteX71" fmla="*/ 2815771 w 5370285"/>
              <a:gd name="connsiteY71" fmla="*/ 203200 h 972457"/>
              <a:gd name="connsiteX72" fmla="*/ 2801257 w 5370285"/>
              <a:gd name="connsiteY72" fmla="*/ 246743 h 972457"/>
              <a:gd name="connsiteX73" fmla="*/ 2714171 w 5370285"/>
              <a:gd name="connsiteY73" fmla="*/ 319314 h 972457"/>
              <a:gd name="connsiteX74" fmla="*/ 2656114 w 5370285"/>
              <a:gd name="connsiteY74" fmla="*/ 391886 h 972457"/>
              <a:gd name="connsiteX75" fmla="*/ 2627085 w 5370285"/>
              <a:gd name="connsiteY75" fmla="*/ 435428 h 972457"/>
              <a:gd name="connsiteX76" fmla="*/ 2583543 w 5370285"/>
              <a:gd name="connsiteY76" fmla="*/ 464457 h 972457"/>
              <a:gd name="connsiteX77" fmla="*/ 2540000 w 5370285"/>
              <a:gd name="connsiteY77" fmla="*/ 508000 h 972457"/>
              <a:gd name="connsiteX78" fmla="*/ 2481943 w 5370285"/>
              <a:gd name="connsiteY78" fmla="*/ 595086 h 972457"/>
              <a:gd name="connsiteX79" fmla="*/ 2351314 w 5370285"/>
              <a:gd name="connsiteY79" fmla="*/ 682171 h 972457"/>
              <a:gd name="connsiteX80" fmla="*/ 2307771 w 5370285"/>
              <a:gd name="connsiteY80" fmla="*/ 711200 h 972457"/>
              <a:gd name="connsiteX81" fmla="*/ 2264228 w 5370285"/>
              <a:gd name="connsiteY81" fmla="*/ 725714 h 972457"/>
              <a:gd name="connsiteX82" fmla="*/ 2177143 w 5370285"/>
              <a:gd name="connsiteY82" fmla="*/ 783771 h 972457"/>
              <a:gd name="connsiteX83" fmla="*/ 2133600 w 5370285"/>
              <a:gd name="connsiteY83" fmla="*/ 812800 h 972457"/>
              <a:gd name="connsiteX84" fmla="*/ 2075543 w 5370285"/>
              <a:gd name="connsiteY84" fmla="*/ 827314 h 972457"/>
              <a:gd name="connsiteX85" fmla="*/ 1988457 w 5370285"/>
              <a:gd name="connsiteY85" fmla="*/ 856343 h 972457"/>
              <a:gd name="connsiteX86" fmla="*/ 1857828 w 5370285"/>
              <a:gd name="connsiteY86" fmla="*/ 899886 h 972457"/>
              <a:gd name="connsiteX87" fmla="*/ 1770743 w 5370285"/>
              <a:gd name="connsiteY87" fmla="*/ 928914 h 972457"/>
              <a:gd name="connsiteX88" fmla="*/ 1727200 w 5370285"/>
              <a:gd name="connsiteY88" fmla="*/ 943428 h 972457"/>
              <a:gd name="connsiteX89" fmla="*/ 1640114 w 5370285"/>
              <a:gd name="connsiteY89" fmla="*/ 957943 h 972457"/>
              <a:gd name="connsiteX90" fmla="*/ 769257 w 5370285"/>
              <a:gd name="connsiteY90" fmla="*/ 943428 h 972457"/>
              <a:gd name="connsiteX91" fmla="*/ 711200 w 5370285"/>
              <a:gd name="connsiteY91" fmla="*/ 928914 h 972457"/>
              <a:gd name="connsiteX92" fmla="*/ 566057 w 5370285"/>
              <a:gd name="connsiteY92" fmla="*/ 885371 h 972457"/>
              <a:gd name="connsiteX93" fmla="*/ 522514 w 5370285"/>
              <a:gd name="connsiteY93" fmla="*/ 856343 h 972457"/>
              <a:gd name="connsiteX94" fmla="*/ 478971 w 5370285"/>
              <a:gd name="connsiteY94" fmla="*/ 841828 h 972457"/>
              <a:gd name="connsiteX95" fmla="*/ 348343 w 5370285"/>
              <a:gd name="connsiteY95" fmla="*/ 769257 h 972457"/>
              <a:gd name="connsiteX96" fmla="*/ 261257 w 5370285"/>
              <a:gd name="connsiteY96" fmla="*/ 711200 h 972457"/>
              <a:gd name="connsiteX97" fmla="*/ 217714 w 5370285"/>
              <a:gd name="connsiteY97" fmla="*/ 682171 h 972457"/>
              <a:gd name="connsiteX98" fmla="*/ 174171 w 5370285"/>
              <a:gd name="connsiteY98" fmla="*/ 667657 h 972457"/>
              <a:gd name="connsiteX99" fmla="*/ 87085 w 5370285"/>
              <a:gd name="connsiteY99" fmla="*/ 609600 h 972457"/>
              <a:gd name="connsiteX100" fmla="*/ 43543 w 5370285"/>
              <a:gd name="connsiteY100" fmla="*/ 580571 h 972457"/>
              <a:gd name="connsiteX101" fmla="*/ 0 w 5370285"/>
              <a:gd name="connsiteY101" fmla="*/ 537028 h 972457"/>
              <a:gd name="connsiteX102" fmla="*/ 174171 w 5370285"/>
              <a:gd name="connsiteY102" fmla="*/ 420914 h 972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5370285" h="972457">
                <a:moveTo>
                  <a:pt x="72571" y="406400"/>
                </a:moveTo>
                <a:cubicBezTo>
                  <a:pt x="92684" y="402377"/>
                  <a:pt x="163576" y="391321"/>
                  <a:pt x="188685" y="377371"/>
                </a:cubicBezTo>
                <a:cubicBezTo>
                  <a:pt x="219183" y="360428"/>
                  <a:pt x="251101" y="343984"/>
                  <a:pt x="275771" y="319314"/>
                </a:cubicBezTo>
                <a:cubicBezTo>
                  <a:pt x="331649" y="263436"/>
                  <a:pt x="302235" y="287157"/>
                  <a:pt x="362857" y="246743"/>
                </a:cubicBezTo>
                <a:cubicBezTo>
                  <a:pt x="427776" y="149362"/>
                  <a:pt x="351300" y="244771"/>
                  <a:pt x="435428" y="188686"/>
                </a:cubicBezTo>
                <a:cubicBezTo>
                  <a:pt x="452507" y="177300"/>
                  <a:pt x="460214" y="153480"/>
                  <a:pt x="478971" y="145143"/>
                </a:cubicBezTo>
                <a:cubicBezTo>
                  <a:pt x="505864" y="133191"/>
                  <a:pt x="537329" y="137012"/>
                  <a:pt x="566057" y="130628"/>
                </a:cubicBezTo>
                <a:cubicBezTo>
                  <a:pt x="580992" y="127309"/>
                  <a:pt x="594840" y="120139"/>
                  <a:pt x="609600" y="116114"/>
                </a:cubicBezTo>
                <a:cubicBezTo>
                  <a:pt x="648090" y="105617"/>
                  <a:pt x="687866" y="99703"/>
                  <a:pt x="725714" y="87086"/>
                </a:cubicBezTo>
                <a:cubicBezTo>
                  <a:pt x="740228" y="82248"/>
                  <a:pt x="754414" y="76282"/>
                  <a:pt x="769257" y="72571"/>
                </a:cubicBezTo>
                <a:cubicBezTo>
                  <a:pt x="854948" y="51148"/>
                  <a:pt x="902350" y="52555"/>
                  <a:pt x="1001485" y="43543"/>
                </a:cubicBezTo>
                <a:lnTo>
                  <a:pt x="1828800" y="58057"/>
                </a:lnTo>
                <a:cubicBezTo>
                  <a:pt x="1858214" y="58991"/>
                  <a:pt x="1886798" y="68096"/>
                  <a:pt x="1915885" y="72571"/>
                </a:cubicBezTo>
                <a:cubicBezTo>
                  <a:pt x="1949698" y="77773"/>
                  <a:pt x="1983618" y="82248"/>
                  <a:pt x="2017485" y="87086"/>
                </a:cubicBezTo>
                <a:cubicBezTo>
                  <a:pt x="2046514" y="96762"/>
                  <a:pt x="2074886" y="108693"/>
                  <a:pt x="2104571" y="116114"/>
                </a:cubicBezTo>
                <a:cubicBezTo>
                  <a:pt x="2123923" y="120952"/>
                  <a:pt x="2143521" y="124896"/>
                  <a:pt x="2162628" y="130628"/>
                </a:cubicBezTo>
                <a:cubicBezTo>
                  <a:pt x="2191936" y="139421"/>
                  <a:pt x="2220685" y="149981"/>
                  <a:pt x="2249714" y="159657"/>
                </a:cubicBezTo>
                <a:lnTo>
                  <a:pt x="2293257" y="174171"/>
                </a:lnTo>
                <a:cubicBezTo>
                  <a:pt x="2307771" y="179009"/>
                  <a:pt x="2321957" y="184975"/>
                  <a:pt x="2336800" y="188686"/>
                </a:cubicBezTo>
                <a:lnTo>
                  <a:pt x="2394857" y="203200"/>
                </a:lnTo>
                <a:cubicBezTo>
                  <a:pt x="2409371" y="212876"/>
                  <a:pt x="2424999" y="221061"/>
                  <a:pt x="2438400" y="232228"/>
                </a:cubicBezTo>
                <a:cubicBezTo>
                  <a:pt x="2454169" y="245369"/>
                  <a:pt x="2464864" y="264385"/>
                  <a:pt x="2481943" y="275771"/>
                </a:cubicBezTo>
                <a:cubicBezTo>
                  <a:pt x="2494673" y="284258"/>
                  <a:pt x="2510971" y="285448"/>
                  <a:pt x="2525485" y="290286"/>
                </a:cubicBezTo>
                <a:cubicBezTo>
                  <a:pt x="2602900" y="406405"/>
                  <a:pt x="2501289" y="266088"/>
                  <a:pt x="2598057" y="362857"/>
                </a:cubicBezTo>
                <a:cubicBezTo>
                  <a:pt x="2694814" y="459616"/>
                  <a:pt x="2554517" y="358023"/>
                  <a:pt x="2670628" y="435428"/>
                </a:cubicBezTo>
                <a:cubicBezTo>
                  <a:pt x="2680304" y="449942"/>
                  <a:pt x="2688068" y="465933"/>
                  <a:pt x="2699657" y="478971"/>
                </a:cubicBezTo>
                <a:cubicBezTo>
                  <a:pt x="2726931" y="509654"/>
                  <a:pt x="2763971" y="531899"/>
                  <a:pt x="2786743" y="566057"/>
                </a:cubicBezTo>
                <a:cubicBezTo>
                  <a:pt x="2808163" y="598187"/>
                  <a:pt x="2825787" y="630792"/>
                  <a:pt x="2859314" y="653143"/>
                </a:cubicBezTo>
                <a:cubicBezTo>
                  <a:pt x="2872044" y="661630"/>
                  <a:pt x="2888343" y="662819"/>
                  <a:pt x="2902857" y="667657"/>
                </a:cubicBezTo>
                <a:cubicBezTo>
                  <a:pt x="2945428" y="696038"/>
                  <a:pt x="2941869" y="699182"/>
                  <a:pt x="2989943" y="711200"/>
                </a:cubicBezTo>
                <a:cubicBezTo>
                  <a:pt x="3033566" y="722106"/>
                  <a:pt x="3112233" y="729832"/>
                  <a:pt x="3149600" y="754743"/>
                </a:cubicBezTo>
                <a:cubicBezTo>
                  <a:pt x="3249415" y="821287"/>
                  <a:pt x="3203587" y="801768"/>
                  <a:pt x="3280228" y="827314"/>
                </a:cubicBezTo>
                <a:cubicBezTo>
                  <a:pt x="3289904" y="841828"/>
                  <a:pt x="3294464" y="861612"/>
                  <a:pt x="3309257" y="870857"/>
                </a:cubicBezTo>
                <a:cubicBezTo>
                  <a:pt x="3335205" y="887074"/>
                  <a:pt x="3367314" y="890210"/>
                  <a:pt x="3396343" y="899886"/>
                </a:cubicBezTo>
                <a:cubicBezTo>
                  <a:pt x="3410857" y="904724"/>
                  <a:pt x="3425043" y="910690"/>
                  <a:pt x="3439885" y="914400"/>
                </a:cubicBezTo>
                <a:cubicBezTo>
                  <a:pt x="3459238" y="919238"/>
                  <a:pt x="3478266" y="925635"/>
                  <a:pt x="3497943" y="928914"/>
                </a:cubicBezTo>
                <a:cubicBezTo>
                  <a:pt x="3684289" y="959972"/>
                  <a:pt x="3696416" y="957549"/>
                  <a:pt x="3875314" y="972457"/>
                </a:cubicBezTo>
                <a:lnTo>
                  <a:pt x="4513943" y="957943"/>
                </a:lnTo>
                <a:cubicBezTo>
                  <a:pt x="4543088" y="956800"/>
                  <a:pt x="4651855" y="937979"/>
                  <a:pt x="4688114" y="928914"/>
                </a:cubicBezTo>
                <a:cubicBezTo>
                  <a:pt x="4702957" y="925203"/>
                  <a:pt x="4716814" y="918111"/>
                  <a:pt x="4731657" y="914400"/>
                </a:cubicBezTo>
                <a:cubicBezTo>
                  <a:pt x="4755590" y="908417"/>
                  <a:pt x="4780295" y="905869"/>
                  <a:pt x="4804228" y="899886"/>
                </a:cubicBezTo>
                <a:cubicBezTo>
                  <a:pt x="4819071" y="896175"/>
                  <a:pt x="4833060" y="889574"/>
                  <a:pt x="4847771" y="885371"/>
                </a:cubicBezTo>
                <a:cubicBezTo>
                  <a:pt x="4866951" y="879891"/>
                  <a:pt x="4886648" y="876337"/>
                  <a:pt x="4905828" y="870857"/>
                </a:cubicBezTo>
                <a:cubicBezTo>
                  <a:pt x="4920539" y="866654"/>
                  <a:pt x="4934611" y="860369"/>
                  <a:pt x="4949371" y="856343"/>
                </a:cubicBezTo>
                <a:cubicBezTo>
                  <a:pt x="4987861" y="845846"/>
                  <a:pt x="5026780" y="836990"/>
                  <a:pt x="5065485" y="827314"/>
                </a:cubicBezTo>
                <a:cubicBezTo>
                  <a:pt x="5084838" y="822476"/>
                  <a:pt x="5104618" y="819108"/>
                  <a:pt x="5123543" y="812800"/>
                </a:cubicBezTo>
                <a:lnTo>
                  <a:pt x="5167085" y="798286"/>
                </a:lnTo>
                <a:cubicBezTo>
                  <a:pt x="5181599" y="788610"/>
                  <a:pt x="5195026" y="777058"/>
                  <a:pt x="5210628" y="769257"/>
                </a:cubicBezTo>
                <a:cubicBezTo>
                  <a:pt x="5274870" y="737136"/>
                  <a:pt x="5273958" y="782465"/>
                  <a:pt x="5312228" y="667657"/>
                </a:cubicBezTo>
                <a:lnTo>
                  <a:pt x="5355771" y="537028"/>
                </a:lnTo>
                <a:lnTo>
                  <a:pt x="5370285" y="493486"/>
                </a:lnTo>
                <a:cubicBezTo>
                  <a:pt x="5365447" y="430591"/>
                  <a:pt x="5363595" y="367394"/>
                  <a:pt x="5355771" y="304800"/>
                </a:cubicBezTo>
                <a:cubicBezTo>
                  <a:pt x="5353873" y="289619"/>
                  <a:pt x="5352075" y="272075"/>
                  <a:pt x="5341257" y="261257"/>
                </a:cubicBezTo>
                <a:cubicBezTo>
                  <a:pt x="5330439" y="250439"/>
                  <a:pt x="5312228" y="251581"/>
                  <a:pt x="5297714" y="246743"/>
                </a:cubicBezTo>
                <a:cubicBezTo>
                  <a:pt x="5283200" y="237067"/>
                  <a:pt x="5270112" y="224799"/>
                  <a:pt x="5254171" y="217714"/>
                </a:cubicBezTo>
                <a:cubicBezTo>
                  <a:pt x="5226209" y="205287"/>
                  <a:pt x="5196114" y="198362"/>
                  <a:pt x="5167085" y="188686"/>
                </a:cubicBezTo>
                <a:cubicBezTo>
                  <a:pt x="5062662" y="153878"/>
                  <a:pt x="5193091" y="196115"/>
                  <a:pt x="5065485" y="159657"/>
                </a:cubicBezTo>
                <a:cubicBezTo>
                  <a:pt x="5050775" y="155454"/>
                  <a:pt x="5036945" y="148143"/>
                  <a:pt x="5021943" y="145143"/>
                </a:cubicBezTo>
                <a:cubicBezTo>
                  <a:pt x="4964228" y="133600"/>
                  <a:pt x="4904872" y="130389"/>
                  <a:pt x="4847771" y="116114"/>
                </a:cubicBezTo>
                <a:cubicBezTo>
                  <a:pt x="4810956" y="106910"/>
                  <a:pt x="4706944" y="78952"/>
                  <a:pt x="4659085" y="72571"/>
                </a:cubicBezTo>
                <a:cubicBezTo>
                  <a:pt x="4514165" y="53248"/>
                  <a:pt x="4369973" y="50859"/>
                  <a:pt x="4223657" y="43543"/>
                </a:cubicBezTo>
                <a:lnTo>
                  <a:pt x="4136571" y="29028"/>
                </a:lnTo>
                <a:cubicBezTo>
                  <a:pt x="4102758" y="23826"/>
                  <a:pt x="4068716" y="20138"/>
                  <a:pt x="4034971" y="14514"/>
                </a:cubicBezTo>
                <a:cubicBezTo>
                  <a:pt x="4010637" y="10458"/>
                  <a:pt x="3986590" y="4838"/>
                  <a:pt x="3962400" y="0"/>
                </a:cubicBezTo>
                <a:lnTo>
                  <a:pt x="3280228" y="14514"/>
                </a:lnTo>
                <a:cubicBezTo>
                  <a:pt x="3250199" y="15692"/>
                  <a:pt x="3152566" y="54561"/>
                  <a:pt x="3135085" y="58057"/>
                </a:cubicBezTo>
                <a:cubicBezTo>
                  <a:pt x="3110895" y="62895"/>
                  <a:pt x="3086314" y="66080"/>
                  <a:pt x="3062514" y="72571"/>
                </a:cubicBezTo>
                <a:cubicBezTo>
                  <a:pt x="3032993" y="80622"/>
                  <a:pt x="3004457" y="91924"/>
                  <a:pt x="2975428" y="101600"/>
                </a:cubicBezTo>
                <a:lnTo>
                  <a:pt x="2931885" y="116114"/>
                </a:lnTo>
                <a:cubicBezTo>
                  <a:pt x="2917371" y="125790"/>
                  <a:pt x="2900678" y="132808"/>
                  <a:pt x="2888343" y="145143"/>
                </a:cubicBezTo>
                <a:cubicBezTo>
                  <a:pt x="2876008" y="157478"/>
                  <a:pt x="2872936" y="177789"/>
                  <a:pt x="2859314" y="188686"/>
                </a:cubicBezTo>
                <a:cubicBezTo>
                  <a:pt x="2847367" y="198243"/>
                  <a:pt x="2830285" y="198362"/>
                  <a:pt x="2815771" y="203200"/>
                </a:cubicBezTo>
                <a:cubicBezTo>
                  <a:pt x="2810933" y="217714"/>
                  <a:pt x="2809744" y="234013"/>
                  <a:pt x="2801257" y="246743"/>
                </a:cubicBezTo>
                <a:cubicBezTo>
                  <a:pt x="2778906" y="280270"/>
                  <a:pt x="2746301" y="297894"/>
                  <a:pt x="2714171" y="319314"/>
                </a:cubicBezTo>
                <a:cubicBezTo>
                  <a:pt x="2685916" y="404081"/>
                  <a:pt x="2721765" y="326236"/>
                  <a:pt x="2656114" y="391886"/>
                </a:cubicBezTo>
                <a:cubicBezTo>
                  <a:pt x="2643779" y="404221"/>
                  <a:pt x="2639420" y="423093"/>
                  <a:pt x="2627085" y="435428"/>
                </a:cubicBezTo>
                <a:cubicBezTo>
                  <a:pt x="2614750" y="447763"/>
                  <a:pt x="2596944" y="453290"/>
                  <a:pt x="2583543" y="464457"/>
                </a:cubicBezTo>
                <a:cubicBezTo>
                  <a:pt x="2567774" y="477598"/>
                  <a:pt x="2552602" y="491797"/>
                  <a:pt x="2540000" y="508000"/>
                </a:cubicBezTo>
                <a:cubicBezTo>
                  <a:pt x="2518581" y="535539"/>
                  <a:pt x="2510972" y="575734"/>
                  <a:pt x="2481943" y="595086"/>
                </a:cubicBezTo>
                <a:lnTo>
                  <a:pt x="2351314" y="682171"/>
                </a:lnTo>
                <a:cubicBezTo>
                  <a:pt x="2336800" y="691847"/>
                  <a:pt x="2324320" y="705684"/>
                  <a:pt x="2307771" y="711200"/>
                </a:cubicBezTo>
                <a:lnTo>
                  <a:pt x="2264228" y="725714"/>
                </a:lnTo>
                <a:lnTo>
                  <a:pt x="2177143" y="783771"/>
                </a:lnTo>
                <a:cubicBezTo>
                  <a:pt x="2162629" y="793447"/>
                  <a:pt x="2150523" y="808569"/>
                  <a:pt x="2133600" y="812800"/>
                </a:cubicBezTo>
                <a:cubicBezTo>
                  <a:pt x="2114248" y="817638"/>
                  <a:pt x="2094650" y="821582"/>
                  <a:pt x="2075543" y="827314"/>
                </a:cubicBezTo>
                <a:cubicBezTo>
                  <a:pt x="2046235" y="836107"/>
                  <a:pt x="2017486" y="846667"/>
                  <a:pt x="1988457" y="856343"/>
                </a:cubicBezTo>
                <a:lnTo>
                  <a:pt x="1857828" y="899886"/>
                </a:lnTo>
                <a:lnTo>
                  <a:pt x="1770743" y="928914"/>
                </a:lnTo>
                <a:cubicBezTo>
                  <a:pt x="1756229" y="933752"/>
                  <a:pt x="1742291" y="940913"/>
                  <a:pt x="1727200" y="943428"/>
                </a:cubicBezTo>
                <a:lnTo>
                  <a:pt x="1640114" y="957943"/>
                </a:lnTo>
                <a:lnTo>
                  <a:pt x="769257" y="943428"/>
                </a:lnTo>
                <a:cubicBezTo>
                  <a:pt x="749319" y="942805"/>
                  <a:pt x="730307" y="934646"/>
                  <a:pt x="711200" y="928914"/>
                </a:cubicBezTo>
                <a:cubicBezTo>
                  <a:pt x="534492" y="875903"/>
                  <a:pt x="699888" y="918831"/>
                  <a:pt x="566057" y="885371"/>
                </a:cubicBezTo>
                <a:cubicBezTo>
                  <a:pt x="551543" y="875695"/>
                  <a:pt x="538116" y="864144"/>
                  <a:pt x="522514" y="856343"/>
                </a:cubicBezTo>
                <a:cubicBezTo>
                  <a:pt x="508830" y="849501"/>
                  <a:pt x="492345" y="849258"/>
                  <a:pt x="478971" y="841828"/>
                </a:cubicBezTo>
                <a:cubicBezTo>
                  <a:pt x="329251" y="758650"/>
                  <a:pt x="446867" y="802098"/>
                  <a:pt x="348343" y="769257"/>
                </a:cubicBezTo>
                <a:lnTo>
                  <a:pt x="261257" y="711200"/>
                </a:lnTo>
                <a:cubicBezTo>
                  <a:pt x="246743" y="701524"/>
                  <a:pt x="234263" y="687687"/>
                  <a:pt x="217714" y="682171"/>
                </a:cubicBezTo>
                <a:lnTo>
                  <a:pt x="174171" y="667657"/>
                </a:lnTo>
                <a:lnTo>
                  <a:pt x="87085" y="609600"/>
                </a:lnTo>
                <a:cubicBezTo>
                  <a:pt x="72571" y="599924"/>
                  <a:pt x="55878" y="592906"/>
                  <a:pt x="43543" y="580571"/>
                </a:cubicBezTo>
                <a:lnTo>
                  <a:pt x="0" y="537028"/>
                </a:lnTo>
                <a:cubicBezTo>
                  <a:pt x="21115" y="368106"/>
                  <a:pt x="-24492" y="420914"/>
                  <a:pt x="174171" y="420914"/>
                </a:cubicBez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64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92339E-6 L 0.68229 -0.018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15" y="-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635 -0.00155 C 0.1033 0.00154 0.10416 0.00432 0.1092 0.01266 C 0.11336 0.03491 0.12465 0.0346 0.13611 0.038 C 0.19566 0.03429 0.16493 0.04108 0.1901 0.02687 C 0.19618 0.01606 0.2026 0.00309 0.21076 -0.00155 C 0.21232 -0.0034 0.21371 -0.00556 0.21545 -0.00711 C 0.21701 -0.00834 0.21892 -0.00834 0.22031 -0.00989 C 0.22152 -0.01143 0.22205 -0.01452 0.22343 -0.01576 C 0.22639 -0.01854 0.23298 -0.02132 0.23298 -0.02132 C 0.23455 -0.02317 0.23593 -0.02534 0.23767 -0.02688 C 0.23923 -0.02812 0.24097 -0.02812 0.24253 -0.02966 C 0.24583 -0.03306 0.24826 -0.03985 0.25191 -0.04109 C 0.26944 -0.04727 0.26267 -0.04356 0.27257 -0.04943 C 0.28159 -0.0485 0.29062 -0.04881 0.29965 -0.04665 C 0.30295 -0.04603 0.30607 -0.04294 0.3092 -0.04109 C 0.31076 -0.04016 0.31389 -0.03831 0.31389 -0.03831 C 0.32291 -0.02132 0.31146 -0.0448 0.31857 -0.0241 C 0.32274 -0.01205 0.33107 -0.00433 0.33611 0.0071 C 0.33871 0.01297 0.3434 0.02348 0.34722 0.02687 C 0.35173 0.03089 0.35677 0.03243 0.36146 0.03521 C 0.36458 0.03707 0.371 0.04078 0.371 0.04078 C 0.3842 0.03985 0.39757 0.04016 0.41076 0.038 C 0.41406 0.03738 0.42031 0.03243 0.42031 0.03243 C 0.42465 0.02718 0.4276 0.02162 0.43142 0.01544 C 0.43559 -0.0068 0.42934 0.01915 0.43767 0.00401 C 0.43889 0.00185 0.43836 -0.00186 0.43923 -0.00433 C 0.4401 -0.00649 0.44149 -0.00804 0.44253 -0.00989 C 0.446 -0.02935 0.45208 -0.04294 0.46302 -0.04943 C 0.48385 -0.07476 0.5033 -0.05654 0.53298 -0.0553 C 0.5375 -0.04696 0.54271 -0.03924 0.54878 -0.03553 C 0.55902 -0.01638 0.56961 0.00618 0.58211 0.021 C 0.58646 0.03274 0.59045 0.03923 0.59809 0.04356 C 0.61059 0.05931 0.62673 0.05035 0.6408 0.04356 C 0.64236 0.0417 0.64392 0.03954 0.64566 0.038 C 0.64722 0.03676 0.64896 0.03676 0.65034 0.03521 C 0.65468 0.03058 0.65642 0.02131 0.65989 0.01544 C 0.66128 0.01297 0.66319 0.01205 0.66475 0.00988 C 0.66597 0.00834 0.66684 0.00587 0.66788 0.00401 C 0.6684 0.00123 0.6684 -0.00186 0.66944 -0.00433 C 0.6717 -0.00958 0.67743 -0.01854 0.67743 -0.01854 C 0.68107 -0.03831 0.67586 -0.01452 0.68368 -0.03553 C 0.68455 -0.038 0.68437 -0.0414 0.68524 -0.04387 C 0.68611 -0.04603 0.68854 -0.04665 0.68854 -0.04943 C 0.68854 -0.05159 0.68628 -0.04758 0.68524 -0.04665 " pathEditMode="relative" ptsTypes="fffffffffffffffffffffffffffffffffffffffffff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111 -0.03892 C 0.11111 0.00958 0.1724 0.04912 0.24722 0.04912 C 0.33542 0.04912 0.36736 0.00494 0.38073 -0.02131 L 0.39444 -0.05653 C 0.40816 -0.08279 0.44201 -0.12666 0.54167 -0.12666 C 0.60538 -0.12666 0.67795 -0.08743 0.67795 -0.03892 C 0.67795 0.00958 0.60538 0.04912 0.54167 0.04912 C 0.44201 0.04912 0.40816 0.00494 0.39444 -0.02131 L 0.38073 -0.05653 C 0.36736 -0.08279 0.33542 -0.12666 0.24722 -0.12666 C 0.1724 -0.12666 0.11111 -0.08743 0.11111 -0.03892 Z " pathEditMode="relative" rAng="0" ptsTypes="ffFffffFfff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224</TotalTime>
  <Words>652</Words>
  <Application>Microsoft Office PowerPoint</Application>
  <PresentationFormat>Экран (16:9)</PresentationFormat>
  <Paragraphs>64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Воздушный поток</vt:lpstr>
      <vt:lpstr>Логопедические упражнения для детей 2-5 лет Часть 1. Дыхательные упражнения.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Логопедические упражнения для детей 2-3 лет</dc:title>
  <dc:creator>User</dc:creator>
  <cp:lastModifiedBy>user</cp:lastModifiedBy>
  <cp:revision>15</cp:revision>
  <dcterms:created xsi:type="dcterms:W3CDTF">2020-04-27T15:17:14Z</dcterms:created>
  <dcterms:modified xsi:type="dcterms:W3CDTF">2021-04-20T15:22:19Z</dcterms:modified>
</cp:coreProperties>
</file>